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  <p:sldId id="262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2" d="100"/>
          <a:sy n="82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gif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582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279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476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8261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80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406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924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716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945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340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6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967E856-BD99-409C-B93C-74C353296CEC}" type="datetimeFigureOut">
              <a:rPr lang="ko-KR" altLang="en-US" smtClean="0"/>
              <a:t>2024-01-04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9C5DC77-071E-4E39-AFE6-5FFB46300FA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708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E8D59-E1CF-C9C1-DA08-731AC9EBFA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dirty="0"/>
              <a:t>VIP-</a:t>
            </a:r>
            <a:r>
              <a:rPr lang="ko-KR" altLang="en-US" dirty="0"/>
              <a:t>주제 선정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CBD762-9D03-77FC-1E48-7FFAA8CAD3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 algn="r"/>
            <a:r>
              <a:rPr lang="ko-KR" altLang="en-US" dirty="0"/>
              <a:t>이준혁</a:t>
            </a:r>
            <a:endParaRPr lang="en-US" altLang="ko-KR" dirty="0"/>
          </a:p>
          <a:p>
            <a:pPr algn="r"/>
            <a:r>
              <a:rPr lang="ko-KR" altLang="en-US" dirty="0"/>
              <a:t>최성우</a:t>
            </a:r>
            <a:endParaRPr lang="en-US" altLang="ko-KR" dirty="0"/>
          </a:p>
          <a:p>
            <a:pPr algn="r"/>
            <a:r>
              <a:rPr lang="ko-KR" altLang="en-US"/>
              <a:t>오형석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3415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018649-FDFF-73AD-1A2F-5E15F20A4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AI</a:t>
            </a:r>
            <a:r>
              <a:rPr lang="ko-KR" altLang="en-US" dirty="0"/>
              <a:t> 활용 피트니스 어플리케이션</a:t>
            </a:r>
          </a:p>
        </p:txBody>
      </p:sp>
      <p:pic>
        <p:nvPicPr>
          <p:cNvPr id="5" name="그림 4" descr="텍스트, 휴대 전화, 식사, 메뉴이(가) 표시된 사진&#10;&#10;자동 생성된 설명">
            <a:extLst>
              <a:ext uri="{FF2B5EF4-FFF2-40B4-BE49-F238E27FC236}">
                <a16:creationId xmlns:a16="http://schemas.microsoft.com/office/drawing/2014/main" id="{B22FD92C-797C-1CCB-9401-AF3E8966D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118121"/>
            <a:ext cx="2843124" cy="3933888"/>
          </a:xfrm>
          <a:prstGeom prst="rect">
            <a:avLst/>
          </a:prstGeom>
        </p:spPr>
      </p:pic>
      <p:pic>
        <p:nvPicPr>
          <p:cNvPr id="7" name="그림 6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9521CCA8-36C8-44C3-997B-D82BBFD06D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1209" y="2118121"/>
            <a:ext cx="5717522" cy="393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086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50770F-1231-16DB-6A72-237E97350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FBF138-B1B0-09C8-F313-F21FD4719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r>
              <a:rPr lang="en-US" altLang="ko-KR" sz="2400" dirty="0"/>
              <a:t>1. PT</a:t>
            </a:r>
            <a:r>
              <a:rPr lang="ko-KR" altLang="en-US" sz="2400" dirty="0"/>
              <a:t>를 받는 비용을 아낄 수 있다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en-US" altLang="ko-KR" sz="2400" dirty="0"/>
              <a:t>2. </a:t>
            </a:r>
            <a:r>
              <a:rPr lang="ko-KR" altLang="en-US" sz="2400" dirty="0"/>
              <a:t>개인에 맞추어 전문적인 운동을 할 수 있다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en-US" altLang="ko-KR" sz="2400" dirty="0"/>
              <a:t>3. </a:t>
            </a:r>
            <a:r>
              <a:rPr lang="ko-KR" altLang="en-US" sz="2400" dirty="0"/>
              <a:t>건강 관리에 대한 접근성 높일 수 있다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153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469630-27D3-571C-765C-C9525D244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구성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8180FA-443D-60FC-F4B9-8B5A02537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r>
              <a:rPr lang="en-US" altLang="ko-KR" sz="2400" dirty="0"/>
              <a:t>1. </a:t>
            </a:r>
            <a:r>
              <a:rPr lang="ko-KR" altLang="en-US" sz="2400" dirty="0"/>
              <a:t>사용자 정보를 기반으로 운동 루틴 추천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2. </a:t>
            </a:r>
            <a:r>
              <a:rPr lang="ko-KR" altLang="en-US" sz="2400" dirty="0"/>
              <a:t>운동 전 스트레칭 추천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3. Food lens</a:t>
            </a:r>
            <a:r>
              <a:rPr lang="ko-KR" altLang="en-US" sz="2400" dirty="0"/>
              <a:t>를 통한 하루 식단 칼로리 계산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4. ChatGPT API</a:t>
            </a:r>
            <a:r>
              <a:rPr lang="ko-KR" altLang="en-US" sz="2400" dirty="0"/>
              <a:t>를 사용한 빠른 답변</a:t>
            </a:r>
          </a:p>
        </p:txBody>
      </p:sp>
    </p:spTree>
    <p:extLst>
      <p:ext uri="{BB962C8B-B14F-4D97-AF65-F5344CB8AC3E}">
        <p14:creationId xmlns:p14="http://schemas.microsoft.com/office/powerpoint/2010/main" val="3916529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EF9F44-BC6F-712D-3130-259CFA1F4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요구 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9AFAEA-A382-3A36-8F63-A21C58742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r>
              <a:rPr lang="en-US" altLang="ko-KR" sz="2400" dirty="0"/>
              <a:t>1. ChatGPT API</a:t>
            </a:r>
          </a:p>
          <a:p>
            <a:endParaRPr lang="en-US" altLang="ko-KR" sz="2400" dirty="0"/>
          </a:p>
          <a:p>
            <a:r>
              <a:rPr lang="en-US" altLang="ko-KR" sz="2400" dirty="0"/>
              <a:t>2. Food lens</a:t>
            </a:r>
          </a:p>
          <a:p>
            <a:endParaRPr lang="en-US" altLang="ko-KR" sz="2400" dirty="0"/>
          </a:p>
          <a:p>
            <a:r>
              <a:rPr lang="en-US" altLang="ko-KR" sz="2400" dirty="0"/>
              <a:t>3. </a:t>
            </a:r>
            <a:r>
              <a:rPr lang="ko-KR" altLang="en-US" sz="2400" dirty="0"/>
              <a:t>서비스를 제공할 플랫폼</a:t>
            </a:r>
            <a:r>
              <a:rPr lang="en-US" altLang="ko-KR" sz="2400" dirty="0"/>
              <a:t>(iOS)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3105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7C0FF8-872C-488D-6DD0-549EAF16D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식단 관리 프로그램</a:t>
            </a:r>
          </a:p>
        </p:txBody>
      </p:sp>
      <p:pic>
        <p:nvPicPr>
          <p:cNvPr id="9" name="그림 8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E89A32FD-2C66-76CB-A140-C594C3EDF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209" y="1856344"/>
            <a:ext cx="6011596" cy="4051293"/>
          </a:xfrm>
          <a:prstGeom prst="rect">
            <a:avLst/>
          </a:prstGeom>
        </p:spPr>
      </p:pic>
      <p:pic>
        <p:nvPicPr>
          <p:cNvPr id="11" name="그림 10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165D70FA-7855-FDEB-382A-299D30C09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95" y="1856344"/>
            <a:ext cx="5018640" cy="405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724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9FE4E7-2076-C4E8-6CB3-A3A6A2C87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58EEAB-3146-65E9-A175-92BE3C1B4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sz="2800" dirty="0"/>
          </a:p>
          <a:p>
            <a:r>
              <a:rPr lang="en-US" altLang="ko-KR" sz="2800" dirty="0"/>
              <a:t>1. </a:t>
            </a:r>
            <a:r>
              <a:rPr lang="ko-KR" altLang="en-US" sz="2800" dirty="0"/>
              <a:t>건강 관리를 하는데 쉽게 접근할 수 있다</a:t>
            </a:r>
            <a:r>
              <a:rPr lang="en-US" altLang="ko-KR" sz="2800" dirty="0"/>
              <a:t>.</a:t>
            </a:r>
          </a:p>
          <a:p>
            <a:endParaRPr lang="en-US" altLang="ko-KR" sz="2800" dirty="0"/>
          </a:p>
          <a:p>
            <a:r>
              <a:rPr lang="en-US" altLang="ko-KR" sz="2800" dirty="0"/>
              <a:t>2. </a:t>
            </a:r>
            <a:r>
              <a:rPr lang="ko-KR" altLang="en-US" sz="2800" dirty="0"/>
              <a:t>계획적인 식단 관리로 영양소 불균형을 피할 수 있다</a:t>
            </a:r>
            <a:r>
              <a:rPr lang="en-US" altLang="ko-KR" sz="2800" dirty="0"/>
              <a:t>.</a:t>
            </a:r>
          </a:p>
          <a:p>
            <a:endParaRPr lang="en-US" altLang="ko-KR" sz="2800" dirty="0"/>
          </a:p>
          <a:p>
            <a:r>
              <a:rPr lang="en-US" altLang="ko-KR" sz="2800" dirty="0"/>
              <a:t>3. </a:t>
            </a:r>
            <a:r>
              <a:rPr lang="ko-KR" altLang="en-US" sz="2800" dirty="0"/>
              <a:t>식단의 다양화를 추구할 수 있다</a:t>
            </a:r>
            <a:r>
              <a:rPr lang="en-US" altLang="ko-KR" sz="2800" dirty="0"/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3705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92121-FE37-94BE-EC4B-7E5B0BF75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구성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5E16C3-9E32-36F6-A733-5AD45475C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sz="2400" dirty="0"/>
              <a:t>1. </a:t>
            </a:r>
            <a:r>
              <a:rPr lang="ko-KR" altLang="en-US" sz="2400" dirty="0"/>
              <a:t>머신 러닝을 활용한 선택된 목적에 따른 식단 추천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2. </a:t>
            </a:r>
            <a:r>
              <a:rPr lang="ko-KR" altLang="en-US" sz="2400" dirty="0"/>
              <a:t>식단이 추천되었을 경우 해당 음식을 장바구니에 담는 기능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3.</a:t>
            </a:r>
            <a:r>
              <a:rPr lang="ko-KR" altLang="en-US" sz="2400" dirty="0"/>
              <a:t> 선호도에 따른 식단 재조정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4. </a:t>
            </a:r>
            <a:r>
              <a:rPr lang="ko-KR" altLang="en-US" sz="2400" dirty="0"/>
              <a:t>알레르기 등 못 먹는 음식 배제 기능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074396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01E81C-4F19-C06C-D4D9-3ACEF8CEA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요구 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F2B4A9-34DF-867F-E962-C2A7B9CCE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r>
              <a:rPr lang="en-US" altLang="ko-KR" sz="2400" dirty="0"/>
              <a:t>1. </a:t>
            </a:r>
            <a:r>
              <a:rPr lang="ko-KR" altLang="en-US" sz="2400" dirty="0"/>
              <a:t>데이터 수집 및 분석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2. </a:t>
            </a:r>
            <a:r>
              <a:rPr lang="ko-KR" altLang="en-US" sz="2400" dirty="0"/>
              <a:t>음식 추천 머신 러닝 모델 생성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3. </a:t>
            </a:r>
            <a:r>
              <a:rPr lang="ko-KR" altLang="en-US" sz="2400" dirty="0"/>
              <a:t>선호</a:t>
            </a:r>
            <a:r>
              <a:rPr lang="en-US" altLang="ko-KR" sz="2400" dirty="0"/>
              <a:t>/</a:t>
            </a:r>
            <a:r>
              <a:rPr lang="ko-KR" altLang="en-US" sz="2400" dirty="0"/>
              <a:t>비선호도에 따른 음식 카테고리화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4. </a:t>
            </a:r>
            <a:r>
              <a:rPr lang="ko-KR" altLang="en-US" sz="2400" dirty="0"/>
              <a:t>알레르기 등 음식 배제를 위한 데이터 값 수정 기술 </a:t>
            </a:r>
          </a:p>
        </p:txBody>
      </p:sp>
    </p:spTree>
    <p:extLst>
      <p:ext uri="{BB962C8B-B14F-4D97-AF65-F5344CB8AC3E}">
        <p14:creationId xmlns:p14="http://schemas.microsoft.com/office/powerpoint/2010/main" val="4152452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3A9C4C-D2DE-7C69-94F9-1384991EC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동영상 편집 프로그램</a:t>
            </a:r>
          </a:p>
        </p:txBody>
      </p:sp>
      <p:pic>
        <p:nvPicPr>
          <p:cNvPr id="5" name="그림 4" descr="의류, 사람, 여성, 사람들이(가) 표시된 사진&#10;&#10;자동 생성된 설명">
            <a:extLst>
              <a:ext uri="{FF2B5EF4-FFF2-40B4-BE49-F238E27FC236}">
                <a16:creationId xmlns:a16="http://schemas.microsoft.com/office/drawing/2014/main" id="{C10D2030-C80A-D385-05F2-6F921A0CE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25" y="1956986"/>
            <a:ext cx="5253349" cy="4067442"/>
          </a:xfrm>
          <a:prstGeom prst="rect">
            <a:avLst/>
          </a:prstGeom>
        </p:spPr>
      </p:pic>
      <p:pic>
        <p:nvPicPr>
          <p:cNvPr id="7" name="그림 6" descr="하늘, 휴대 전화, 휴대용 통신 장치, 구름이(가) 표시된 사진&#10;&#10;자동 생성된 설명">
            <a:extLst>
              <a:ext uri="{FF2B5EF4-FFF2-40B4-BE49-F238E27FC236}">
                <a16:creationId xmlns:a16="http://schemas.microsoft.com/office/drawing/2014/main" id="{083F9076-1F99-8E9E-D9D4-4B2C5597A5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2530" y="1956986"/>
            <a:ext cx="5700045" cy="406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92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548756-A1F1-ED6A-931C-440B07233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장점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82F6C7-3F1A-0313-43E1-8B2A6C12B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sz="2400" dirty="0"/>
              <a:t>1. </a:t>
            </a:r>
            <a:r>
              <a:rPr lang="ko-KR" altLang="en-US" sz="2400" dirty="0"/>
              <a:t>편집을 통해 동영상에 대한 만족도를 높일 수 있다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en-US" altLang="ko-KR" sz="2400" dirty="0"/>
              <a:t>2. SNS </a:t>
            </a:r>
            <a:r>
              <a:rPr lang="ko-KR" altLang="en-US" sz="2400" dirty="0"/>
              <a:t>등에 올릴 때 초상권 문제를 회피할 수 있다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en-US" altLang="ko-KR" sz="2400" dirty="0"/>
              <a:t>3. </a:t>
            </a:r>
            <a:r>
              <a:rPr lang="ko-KR" altLang="en-US" sz="2400" dirty="0"/>
              <a:t>동영상에 있는 결함을 복구해 영상 품질 향상을 할 수 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4618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5B1BCC-FE94-221B-2F86-8C902F5C5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구성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A8FD7F-9256-9F71-F270-FB49C7CDA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sz="2400" dirty="0"/>
              <a:t>1. </a:t>
            </a:r>
            <a:r>
              <a:rPr lang="ko-KR" altLang="en-US" sz="2400" dirty="0"/>
              <a:t>편집 기능 </a:t>
            </a:r>
            <a:r>
              <a:rPr lang="en-US" altLang="ko-KR" sz="2400" dirty="0"/>
              <a:t>(</a:t>
            </a:r>
            <a:r>
              <a:rPr lang="ko-KR" altLang="en-US" sz="2400" dirty="0"/>
              <a:t>자르기</a:t>
            </a:r>
            <a:r>
              <a:rPr lang="en-US" altLang="ko-KR" sz="2400" dirty="0"/>
              <a:t>, </a:t>
            </a:r>
            <a:r>
              <a:rPr lang="ko-KR" altLang="en-US" sz="2400" dirty="0"/>
              <a:t>붙이기</a:t>
            </a:r>
            <a:r>
              <a:rPr lang="en-US" altLang="ko-KR" sz="2400" dirty="0"/>
              <a:t>, </a:t>
            </a:r>
            <a:r>
              <a:rPr lang="ko-KR" altLang="en-US" sz="2400" dirty="0"/>
              <a:t>회전하기</a:t>
            </a:r>
            <a:r>
              <a:rPr lang="en-US" altLang="ko-KR" sz="2400" dirty="0"/>
              <a:t>, </a:t>
            </a:r>
            <a:r>
              <a:rPr lang="ko-KR" altLang="en-US" sz="2400" dirty="0"/>
              <a:t>크기조정</a:t>
            </a:r>
            <a:r>
              <a:rPr lang="en-US" altLang="ko-KR" sz="2400" dirty="0"/>
              <a:t>, </a:t>
            </a:r>
            <a:r>
              <a:rPr lang="ko-KR" altLang="en-US" sz="2400" dirty="0"/>
              <a:t>배속</a:t>
            </a:r>
            <a:r>
              <a:rPr lang="en-US" altLang="ko-KR" sz="2400" dirty="0"/>
              <a:t>, </a:t>
            </a:r>
            <a:r>
              <a:rPr lang="ko-KR" altLang="en-US" sz="2400" dirty="0"/>
              <a:t>자막 등</a:t>
            </a:r>
            <a:r>
              <a:rPr lang="en-US" altLang="ko-KR" sz="2400" dirty="0"/>
              <a:t>)</a:t>
            </a:r>
          </a:p>
          <a:p>
            <a:endParaRPr lang="en-US" altLang="ko-KR" sz="2400" dirty="0"/>
          </a:p>
          <a:p>
            <a:r>
              <a:rPr lang="en-US" altLang="ko-KR" sz="2400" dirty="0"/>
              <a:t>2. </a:t>
            </a:r>
            <a:r>
              <a:rPr lang="ko-KR" altLang="en-US" sz="2400" dirty="0"/>
              <a:t>편집한 내용을 미리보기 할 수 있는 플레이어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3. </a:t>
            </a:r>
            <a:r>
              <a:rPr lang="ko-KR" altLang="en-US" sz="2400" dirty="0"/>
              <a:t>오디오 처리</a:t>
            </a:r>
            <a:r>
              <a:rPr lang="en-US" altLang="ko-KR" sz="2400" dirty="0"/>
              <a:t>, </a:t>
            </a:r>
            <a:r>
              <a:rPr lang="ko-KR" altLang="en-US" sz="2400" dirty="0"/>
              <a:t>트랙 추가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4. Video Inpainting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74523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5C3649-0929-BD48-088F-60F57B645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요구 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233B1C-717C-E1A6-611E-FFFE4606F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sz="2400" dirty="0"/>
              <a:t>1. </a:t>
            </a:r>
            <a:r>
              <a:rPr lang="ko-KR" altLang="en-US" sz="2400" dirty="0"/>
              <a:t>동영상 불러오기</a:t>
            </a:r>
            <a:r>
              <a:rPr lang="en-US" altLang="ko-KR" sz="2400" dirty="0"/>
              <a:t>, </a:t>
            </a:r>
            <a:r>
              <a:rPr lang="ko-KR" altLang="en-US" sz="2400" dirty="0"/>
              <a:t>편집</a:t>
            </a:r>
            <a:r>
              <a:rPr lang="en-US" altLang="ko-KR" sz="2400" dirty="0"/>
              <a:t>, </a:t>
            </a:r>
            <a:r>
              <a:rPr lang="ko-KR" altLang="en-US" sz="2400" dirty="0"/>
              <a:t>저장 기능이 있는 라이브러리 </a:t>
            </a:r>
            <a:r>
              <a:rPr lang="en-US" altLang="ko-KR" sz="2400" dirty="0"/>
              <a:t>OpenCV</a:t>
            </a:r>
          </a:p>
          <a:p>
            <a:endParaRPr lang="en-US" altLang="ko-KR" sz="2400" dirty="0"/>
          </a:p>
          <a:p>
            <a:r>
              <a:rPr lang="en-US" altLang="ko-KR" sz="2400" dirty="0"/>
              <a:t>2. UI</a:t>
            </a:r>
            <a:r>
              <a:rPr lang="ko-KR" altLang="en-US" sz="2400" dirty="0"/>
              <a:t>를 위한 </a:t>
            </a:r>
            <a:r>
              <a:rPr lang="en-US" altLang="ko-KR" sz="2400" dirty="0" err="1"/>
              <a:t>PyQt</a:t>
            </a:r>
            <a:r>
              <a:rPr lang="en-US" altLang="ko-KR" sz="2400" dirty="0"/>
              <a:t> </a:t>
            </a:r>
            <a:r>
              <a:rPr lang="ko-KR" altLang="en-US" sz="2400" dirty="0"/>
              <a:t>또는 웹 기반 </a:t>
            </a:r>
            <a:r>
              <a:rPr lang="ko-KR" altLang="en-US" sz="2400" dirty="0" err="1"/>
              <a:t>플레임워크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3. Video inpainting, Tracking, Masking </a:t>
            </a:r>
            <a:r>
              <a:rPr lang="ko-KR" altLang="en-US" sz="2400" dirty="0"/>
              <a:t>등 기술 구현</a:t>
            </a:r>
          </a:p>
        </p:txBody>
      </p:sp>
    </p:spTree>
    <p:extLst>
      <p:ext uri="{BB962C8B-B14F-4D97-AF65-F5344CB8AC3E}">
        <p14:creationId xmlns:p14="http://schemas.microsoft.com/office/powerpoint/2010/main" val="1900151507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279</TotalTime>
  <Words>320</Words>
  <Application>Microsoft Office PowerPoint</Application>
  <PresentationFormat>와이드스크린</PresentationFormat>
  <Paragraphs>78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Calibri</vt:lpstr>
      <vt:lpstr>Calibri Light</vt:lpstr>
      <vt:lpstr>추억</vt:lpstr>
      <vt:lpstr>VIP-주제 선정 </vt:lpstr>
      <vt:lpstr>1. 식단 관리 프로그램</vt:lpstr>
      <vt:lpstr>장점</vt:lpstr>
      <vt:lpstr>구성 기능</vt:lpstr>
      <vt:lpstr>요구 기술</vt:lpstr>
      <vt:lpstr>2. 동영상 편집 프로그램</vt:lpstr>
      <vt:lpstr>장점</vt:lpstr>
      <vt:lpstr>구성 기능</vt:lpstr>
      <vt:lpstr>요구 기술</vt:lpstr>
      <vt:lpstr>3. AI 활용 피트니스 어플리케이션</vt:lpstr>
      <vt:lpstr>장점</vt:lpstr>
      <vt:lpstr>구성 기능</vt:lpstr>
      <vt:lpstr>요구 기술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77조-주제 선정 </dc:title>
  <dc:creator>이준혁</dc:creator>
  <cp:lastModifiedBy>이준혁</cp:lastModifiedBy>
  <cp:revision>3</cp:revision>
  <dcterms:created xsi:type="dcterms:W3CDTF">2023-09-10T08:35:21Z</dcterms:created>
  <dcterms:modified xsi:type="dcterms:W3CDTF">2024-01-04T08:12:43Z</dcterms:modified>
</cp:coreProperties>
</file>

<file path=docProps/thumbnail.jpeg>
</file>